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20"/>
  </p:notesMasterIdLst>
  <p:handoutMasterIdLst>
    <p:handoutMasterId r:id="rId21"/>
  </p:handoutMasterIdLst>
  <p:sldIdLst>
    <p:sldId id="257" r:id="rId5"/>
    <p:sldId id="269" r:id="rId6"/>
    <p:sldId id="270" r:id="rId7"/>
    <p:sldId id="271" r:id="rId8"/>
    <p:sldId id="268" r:id="rId9"/>
    <p:sldId id="258" r:id="rId10"/>
    <p:sldId id="256" r:id="rId11"/>
    <p:sldId id="263" r:id="rId12"/>
    <p:sldId id="259" r:id="rId13"/>
    <p:sldId id="272" r:id="rId14"/>
    <p:sldId id="264" r:id="rId15"/>
    <p:sldId id="260" r:id="rId16"/>
    <p:sldId id="261" r:id="rId17"/>
    <p:sldId id="262" r:id="rId18"/>
    <p:sldId id="266" r:id="rId19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0146" autoAdjust="0"/>
  </p:normalViewPr>
  <p:slideViewPr>
    <p:cSldViewPr snapToGrid="0">
      <p:cViewPr>
        <p:scale>
          <a:sx n="66" d="100"/>
          <a:sy n="66" d="100"/>
        </p:scale>
        <p:origin x="1698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B64408-FA5A-4868-8715-3D90A52BDA6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20EF2C1A-DCBD-44EF-9773-499CB0D43870}">
      <dgm:prSet phldrT="[Tekst]" custT="1"/>
      <dgm:spPr/>
      <dgm:t>
        <a:bodyPr/>
        <a:lstStyle/>
        <a:p>
          <a:r>
            <a:rPr lang="nl-NL" sz="2400" b="1" dirty="0" smtClean="0"/>
            <a:t>Macro</a:t>
          </a:r>
        </a:p>
        <a:p>
          <a:r>
            <a:rPr lang="nl-NL" sz="2400" dirty="0" smtClean="0"/>
            <a:t>(landelijk, regionaal)</a:t>
          </a:r>
          <a:endParaRPr lang="nl-NL" sz="2400" dirty="0"/>
        </a:p>
      </dgm:t>
    </dgm:pt>
    <dgm:pt modelId="{223A7829-0B0C-4078-BA71-2DF4F9232A37}" type="parTrans" cxnId="{44CD5872-F40A-4BE1-AA38-065EEAACEA52}">
      <dgm:prSet/>
      <dgm:spPr/>
      <dgm:t>
        <a:bodyPr/>
        <a:lstStyle/>
        <a:p>
          <a:endParaRPr lang="nl-NL"/>
        </a:p>
      </dgm:t>
    </dgm:pt>
    <dgm:pt modelId="{54A3F509-566A-4467-8463-3F47084B23A6}" type="sibTrans" cxnId="{44CD5872-F40A-4BE1-AA38-065EEAACEA52}">
      <dgm:prSet/>
      <dgm:spPr/>
      <dgm:t>
        <a:bodyPr/>
        <a:lstStyle/>
        <a:p>
          <a:endParaRPr lang="nl-NL"/>
        </a:p>
      </dgm:t>
    </dgm:pt>
    <dgm:pt modelId="{A532F1DE-7A42-48B0-A040-023650CEFFAD}">
      <dgm:prSet phldrT="[Tekst]" custT="1"/>
      <dgm:spPr/>
      <dgm:t>
        <a:bodyPr/>
        <a:lstStyle/>
        <a:p>
          <a:r>
            <a:rPr lang="nl-NL" sz="2400" b="1" dirty="0" err="1" smtClean="0"/>
            <a:t>Meso</a:t>
          </a:r>
          <a:endParaRPr lang="nl-NL" sz="2400" b="1" dirty="0" smtClean="0"/>
        </a:p>
        <a:p>
          <a:r>
            <a:rPr lang="nl-NL" sz="2400" dirty="0" smtClean="0"/>
            <a:t>(wijk, gemeente)</a:t>
          </a:r>
          <a:endParaRPr lang="nl-NL" sz="2400" dirty="0"/>
        </a:p>
      </dgm:t>
    </dgm:pt>
    <dgm:pt modelId="{8B5FCF1E-D6E3-45A0-8A76-DDBCBD9636B0}" type="parTrans" cxnId="{C44CD823-8AC1-4AA2-B46A-B71B525FF30E}">
      <dgm:prSet/>
      <dgm:spPr/>
      <dgm:t>
        <a:bodyPr/>
        <a:lstStyle/>
        <a:p>
          <a:endParaRPr lang="nl-NL"/>
        </a:p>
      </dgm:t>
    </dgm:pt>
    <dgm:pt modelId="{FD61E0D2-0DCA-47B6-BE9D-0592DC73D70F}" type="sibTrans" cxnId="{C44CD823-8AC1-4AA2-B46A-B71B525FF30E}">
      <dgm:prSet/>
      <dgm:spPr/>
      <dgm:t>
        <a:bodyPr/>
        <a:lstStyle/>
        <a:p>
          <a:endParaRPr lang="nl-NL"/>
        </a:p>
      </dgm:t>
    </dgm:pt>
    <dgm:pt modelId="{4C2F19F4-53B6-4EFA-8441-8E6D22034E2B}">
      <dgm:prSet phldrT="[Tekst]" custT="1"/>
      <dgm:spPr/>
      <dgm:t>
        <a:bodyPr/>
        <a:lstStyle/>
        <a:p>
          <a:r>
            <a:rPr lang="nl-NL" sz="2400" b="1" dirty="0" smtClean="0"/>
            <a:t>Micro</a:t>
          </a:r>
        </a:p>
        <a:p>
          <a:r>
            <a:rPr lang="nl-NL" sz="2400" dirty="0" smtClean="0"/>
            <a:t>(praktijk, organisatie)</a:t>
          </a:r>
          <a:endParaRPr lang="nl-NL" sz="2400" dirty="0"/>
        </a:p>
      </dgm:t>
    </dgm:pt>
    <dgm:pt modelId="{8B775EE5-FB60-4BD2-83B6-F3ECA1D9FBB9}" type="parTrans" cxnId="{4DE825AA-AFA3-4CDC-BD93-9F7C9AB358BC}">
      <dgm:prSet/>
      <dgm:spPr/>
      <dgm:t>
        <a:bodyPr/>
        <a:lstStyle/>
        <a:p>
          <a:endParaRPr lang="nl-NL"/>
        </a:p>
      </dgm:t>
    </dgm:pt>
    <dgm:pt modelId="{8E9296E1-59F2-46A8-A5EA-9BE06876F33D}" type="sibTrans" cxnId="{4DE825AA-AFA3-4CDC-BD93-9F7C9AB358BC}">
      <dgm:prSet/>
      <dgm:spPr/>
      <dgm:t>
        <a:bodyPr/>
        <a:lstStyle/>
        <a:p>
          <a:endParaRPr lang="nl-NL"/>
        </a:p>
      </dgm:t>
    </dgm:pt>
    <dgm:pt modelId="{C71AE8AC-62A4-4A8B-9AC1-696E3299DFEB}" type="pres">
      <dgm:prSet presAssocID="{D2B64408-FA5A-4868-8715-3D90A52BDA69}" presName="Name0" presStyleCnt="0">
        <dgm:presLayoutVars>
          <dgm:dir/>
          <dgm:animLvl val="lvl"/>
          <dgm:resizeHandles val="exact"/>
        </dgm:presLayoutVars>
      </dgm:prSet>
      <dgm:spPr/>
    </dgm:pt>
    <dgm:pt modelId="{F44927BE-0FD4-465F-B9C6-CB107C502948}" type="pres">
      <dgm:prSet presAssocID="{20EF2C1A-DCBD-44EF-9773-499CB0D43870}" presName="Name8" presStyleCnt="0"/>
      <dgm:spPr/>
    </dgm:pt>
    <dgm:pt modelId="{532426B9-4445-468A-9946-C800410D306D}" type="pres">
      <dgm:prSet presAssocID="{20EF2C1A-DCBD-44EF-9773-499CB0D43870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09794F3-A322-4E0F-A1B9-FE32801FFA31}" type="pres">
      <dgm:prSet presAssocID="{20EF2C1A-DCBD-44EF-9773-499CB0D4387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2CC2424-B682-457F-93A9-03E6B319E50A}" type="pres">
      <dgm:prSet presAssocID="{A532F1DE-7A42-48B0-A040-023650CEFFAD}" presName="Name8" presStyleCnt="0"/>
      <dgm:spPr/>
    </dgm:pt>
    <dgm:pt modelId="{0D315926-5244-40FA-93E3-3FB9929081FA}" type="pres">
      <dgm:prSet presAssocID="{A532F1DE-7A42-48B0-A040-023650CEFFAD}" presName="level" presStyleLbl="node1" presStyleIdx="1" presStyleCnt="3">
        <dgm:presLayoutVars>
          <dgm:chMax val="1"/>
          <dgm:bulletEnabled val="1"/>
        </dgm:presLayoutVars>
      </dgm:prSet>
      <dgm:spPr/>
    </dgm:pt>
    <dgm:pt modelId="{A95828F1-877E-45FD-9D6F-80F309750616}" type="pres">
      <dgm:prSet presAssocID="{A532F1DE-7A42-48B0-A040-023650CEFFA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579B874-9D0C-4194-9BDE-737F621CE76B}" type="pres">
      <dgm:prSet presAssocID="{4C2F19F4-53B6-4EFA-8441-8E6D22034E2B}" presName="Name8" presStyleCnt="0"/>
      <dgm:spPr/>
    </dgm:pt>
    <dgm:pt modelId="{8BB73BA1-C55A-4E42-9CFB-49B4F396ED12}" type="pres">
      <dgm:prSet presAssocID="{4C2F19F4-53B6-4EFA-8441-8E6D22034E2B}" presName="level" presStyleLbl="node1" presStyleIdx="2" presStyleCnt="3" custLinFactNeighborX="34821" custLinFactNeighborY="2411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5BA7999-AC1C-4DC4-B7F3-9C15BAF0BBED}" type="pres">
      <dgm:prSet presAssocID="{4C2F19F4-53B6-4EFA-8441-8E6D22034E2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962D2A57-228B-4A9C-9FF8-44509C68BD95}" type="presOf" srcId="{4C2F19F4-53B6-4EFA-8441-8E6D22034E2B}" destId="{25BA7999-AC1C-4DC4-B7F3-9C15BAF0BBED}" srcOrd="1" destOrd="0" presId="urn:microsoft.com/office/officeart/2005/8/layout/pyramid1"/>
    <dgm:cxn modelId="{4B2B37E4-2F95-43DD-9AA3-5DCF1CA75E97}" type="presOf" srcId="{D2B64408-FA5A-4868-8715-3D90A52BDA69}" destId="{C71AE8AC-62A4-4A8B-9AC1-696E3299DFEB}" srcOrd="0" destOrd="0" presId="urn:microsoft.com/office/officeart/2005/8/layout/pyramid1"/>
    <dgm:cxn modelId="{EB761B1F-38F2-451C-8467-8BB3E10B7558}" type="presOf" srcId="{20EF2C1A-DCBD-44EF-9773-499CB0D43870}" destId="{532426B9-4445-468A-9946-C800410D306D}" srcOrd="0" destOrd="0" presId="urn:microsoft.com/office/officeart/2005/8/layout/pyramid1"/>
    <dgm:cxn modelId="{7971B153-0C7F-4CD6-841B-7D2F272B0B69}" type="presOf" srcId="{4C2F19F4-53B6-4EFA-8441-8E6D22034E2B}" destId="{8BB73BA1-C55A-4E42-9CFB-49B4F396ED12}" srcOrd="0" destOrd="0" presId="urn:microsoft.com/office/officeart/2005/8/layout/pyramid1"/>
    <dgm:cxn modelId="{80D67295-E099-4576-8FB3-F677E84B499C}" type="presOf" srcId="{A532F1DE-7A42-48B0-A040-023650CEFFAD}" destId="{A95828F1-877E-45FD-9D6F-80F309750616}" srcOrd="1" destOrd="0" presId="urn:microsoft.com/office/officeart/2005/8/layout/pyramid1"/>
    <dgm:cxn modelId="{44CD5872-F40A-4BE1-AA38-065EEAACEA52}" srcId="{D2B64408-FA5A-4868-8715-3D90A52BDA69}" destId="{20EF2C1A-DCBD-44EF-9773-499CB0D43870}" srcOrd="0" destOrd="0" parTransId="{223A7829-0B0C-4078-BA71-2DF4F9232A37}" sibTransId="{54A3F509-566A-4467-8463-3F47084B23A6}"/>
    <dgm:cxn modelId="{51BFA751-C553-4F60-9D9B-77758ACA73F8}" type="presOf" srcId="{A532F1DE-7A42-48B0-A040-023650CEFFAD}" destId="{0D315926-5244-40FA-93E3-3FB9929081FA}" srcOrd="0" destOrd="0" presId="urn:microsoft.com/office/officeart/2005/8/layout/pyramid1"/>
    <dgm:cxn modelId="{503D269A-C3C7-492E-B479-26EA2641D72C}" type="presOf" srcId="{20EF2C1A-DCBD-44EF-9773-499CB0D43870}" destId="{C09794F3-A322-4E0F-A1B9-FE32801FFA31}" srcOrd="1" destOrd="0" presId="urn:microsoft.com/office/officeart/2005/8/layout/pyramid1"/>
    <dgm:cxn modelId="{4DE825AA-AFA3-4CDC-BD93-9F7C9AB358BC}" srcId="{D2B64408-FA5A-4868-8715-3D90A52BDA69}" destId="{4C2F19F4-53B6-4EFA-8441-8E6D22034E2B}" srcOrd="2" destOrd="0" parTransId="{8B775EE5-FB60-4BD2-83B6-F3ECA1D9FBB9}" sibTransId="{8E9296E1-59F2-46A8-A5EA-9BE06876F33D}"/>
    <dgm:cxn modelId="{C44CD823-8AC1-4AA2-B46A-B71B525FF30E}" srcId="{D2B64408-FA5A-4868-8715-3D90A52BDA69}" destId="{A532F1DE-7A42-48B0-A040-023650CEFFAD}" srcOrd="1" destOrd="0" parTransId="{8B5FCF1E-D6E3-45A0-8A76-DDBCBD9636B0}" sibTransId="{FD61E0D2-0DCA-47B6-BE9D-0592DC73D70F}"/>
    <dgm:cxn modelId="{B4A4A773-437C-4996-B4F1-5C8EBB6935B4}" type="presParOf" srcId="{C71AE8AC-62A4-4A8B-9AC1-696E3299DFEB}" destId="{F44927BE-0FD4-465F-B9C6-CB107C502948}" srcOrd="0" destOrd="0" presId="urn:microsoft.com/office/officeart/2005/8/layout/pyramid1"/>
    <dgm:cxn modelId="{66E7A78F-D722-4860-8F8C-B0EBFFC9EE67}" type="presParOf" srcId="{F44927BE-0FD4-465F-B9C6-CB107C502948}" destId="{532426B9-4445-468A-9946-C800410D306D}" srcOrd="0" destOrd="0" presId="urn:microsoft.com/office/officeart/2005/8/layout/pyramid1"/>
    <dgm:cxn modelId="{364290AC-8860-4686-B387-6E63E15D9BE5}" type="presParOf" srcId="{F44927BE-0FD4-465F-B9C6-CB107C502948}" destId="{C09794F3-A322-4E0F-A1B9-FE32801FFA31}" srcOrd="1" destOrd="0" presId="urn:microsoft.com/office/officeart/2005/8/layout/pyramid1"/>
    <dgm:cxn modelId="{5E6DD6AA-3B8B-40F2-AA85-D68EED8F8CB7}" type="presParOf" srcId="{C71AE8AC-62A4-4A8B-9AC1-696E3299DFEB}" destId="{B2CC2424-B682-457F-93A9-03E6B319E50A}" srcOrd="1" destOrd="0" presId="urn:microsoft.com/office/officeart/2005/8/layout/pyramid1"/>
    <dgm:cxn modelId="{028CFB4E-B79D-4217-B01C-8A3341C1661F}" type="presParOf" srcId="{B2CC2424-B682-457F-93A9-03E6B319E50A}" destId="{0D315926-5244-40FA-93E3-3FB9929081FA}" srcOrd="0" destOrd="0" presId="urn:microsoft.com/office/officeart/2005/8/layout/pyramid1"/>
    <dgm:cxn modelId="{596088AF-0A0B-43AA-839F-4EA0FCCFAA6B}" type="presParOf" srcId="{B2CC2424-B682-457F-93A9-03E6B319E50A}" destId="{A95828F1-877E-45FD-9D6F-80F309750616}" srcOrd="1" destOrd="0" presId="urn:microsoft.com/office/officeart/2005/8/layout/pyramid1"/>
    <dgm:cxn modelId="{1199CDE4-5AF0-4A76-840A-88F7DCC3BAD1}" type="presParOf" srcId="{C71AE8AC-62A4-4A8B-9AC1-696E3299DFEB}" destId="{4579B874-9D0C-4194-9BDE-737F621CE76B}" srcOrd="2" destOrd="0" presId="urn:microsoft.com/office/officeart/2005/8/layout/pyramid1"/>
    <dgm:cxn modelId="{7DA4FD55-D6D3-4225-B42B-8BB9E4664C3D}" type="presParOf" srcId="{4579B874-9D0C-4194-9BDE-737F621CE76B}" destId="{8BB73BA1-C55A-4E42-9CFB-49B4F396ED12}" srcOrd="0" destOrd="0" presId="urn:microsoft.com/office/officeart/2005/8/layout/pyramid1"/>
    <dgm:cxn modelId="{C4054405-4E9B-477C-A7CB-E16CFFB770D1}" type="presParOf" srcId="{4579B874-9D0C-4194-9BDE-737F621CE76B}" destId="{25BA7999-AC1C-4DC4-B7F3-9C15BAF0BBE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B64408-FA5A-4868-8715-3D90A52BDA6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20EF2C1A-DCBD-44EF-9773-499CB0D43870}">
      <dgm:prSet phldrT="[Tekst]" custT="1"/>
      <dgm:spPr/>
      <dgm:t>
        <a:bodyPr/>
        <a:lstStyle/>
        <a:p>
          <a:r>
            <a:rPr lang="nl-NL" sz="2400" b="1" dirty="0" smtClean="0"/>
            <a:t>Macro</a:t>
          </a:r>
        </a:p>
        <a:p>
          <a:r>
            <a:rPr lang="nl-NL" sz="2400" dirty="0" smtClean="0"/>
            <a:t>(mondiaal)</a:t>
          </a:r>
          <a:endParaRPr lang="nl-NL" sz="2400" dirty="0"/>
        </a:p>
      </dgm:t>
    </dgm:pt>
    <dgm:pt modelId="{223A7829-0B0C-4078-BA71-2DF4F9232A37}" type="parTrans" cxnId="{44CD5872-F40A-4BE1-AA38-065EEAACEA52}">
      <dgm:prSet/>
      <dgm:spPr/>
      <dgm:t>
        <a:bodyPr/>
        <a:lstStyle/>
        <a:p>
          <a:endParaRPr lang="nl-NL"/>
        </a:p>
      </dgm:t>
    </dgm:pt>
    <dgm:pt modelId="{54A3F509-566A-4467-8463-3F47084B23A6}" type="sibTrans" cxnId="{44CD5872-F40A-4BE1-AA38-065EEAACEA52}">
      <dgm:prSet/>
      <dgm:spPr/>
      <dgm:t>
        <a:bodyPr/>
        <a:lstStyle/>
        <a:p>
          <a:endParaRPr lang="nl-NL"/>
        </a:p>
      </dgm:t>
    </dgm:pt>
    <dgm:pt modelId="{A532F1DE-7A42-48B0-A040-023650CEFFAD}">
      <dgm:prSet phldrT="[Tekst]" custT="1"/>
      <dgm:spPr/>
      <dgm:t>
        <a:bodyPr/>
        <a:lstStyle/>
        <a:p>
          <a:r>
            <a:rPr lang="nl-NL" sz="2400" b="1" dirty="0" err="1" smtClean="0"/>
            <a:t>Meso</a:t>
          </a:r>
          <a:endParaRPr lang="nl-NL" sz="2400" b="1" dirty="0" smtClean="0"/>
        </a:p>
        <a:p>
          <a:r>
            <a:rPr lang="nl-NL" sz="2400" dirty="0" smtClean="0"/>
            <a:t>(landelijk)</a:t>
          </a:r>
          <a:endParaRPr lang="nl-NL" sz="2400" dirty="0"/>
        </a:p>
      </dgm:t>
    </dgm:pt>
    <dgm:pt modelId="{8B5FCF1E-D6E3-45A0-8A76-DDBCBD9636B0}" type="parTrans" cxnId="{C44CD823-8AC1-4AA2-B46A-B71B525FF30E}">
      <dgm:prSet/>
      <dgm:spPr/>
      <dgm:t>
        <a:bodyPr/>
        <a:lstStyle/>
        <a:p>
          <a:endParaRPr lang="nl-NL"/>
        </a:p>
      </dgm:t>
    </dgm:pt>
    <dgm:pt modelId="{FD61E0D2-0DCA-47B6-BE9D-0592DC73D70F}" type="sibTrans" cxnId="{C44CD823-8AC1-4AA2-B46A-B71B525FF30E}">
      <dgm:prSet/>
      <dgm:spPr/>
      <dgm:t>
        <a:bodyPr/>
        <a:lstStyle/>
        <a:p>
          <a:endParaRPr lang="nl-NL"/>
        </a:p>
      </dgm:t>
    </dgm:pt>
    <dgm:pt modelId="{4C2F19F4-53B6-4EFA-8441-8E6D22034E2B}">
      <dgm:prSet phldrT="[Tekst]" custT="1"/>
      <dgm:spPr/>
      <dgm:t>
        <a:bodyPr/>
        <a:lstStyle/>
        <a:p>
          <a:r>
            <a:rPr lang="nl-NL" sz="2400" b="1" dirty="0" smtClean="0"/>
            <a:t>Micro</a:t>
          </a:r>
        </a:p>
        <a:p>
          <a:r>
            <a:rPr lang="nl-NL" sz="2400" dirty="0" smtClean="0"/>
            <a:t>(gemeentelijk)</a:t>
          </a:r>
          <a:endParaRPr lang="nl-NL" sz="2400" dirty="0"/>
        </a:p>
      </dgm:t>
    </dgm:pt>
    <dgm:pt modelId="{8B775EE5-FB60-4BD2-83B6-F3ECA1D9FBB9}" type="parTrans" cxnId="{4DE825AA-AFA3-4CDC-BD93-9F7C9AB358BC}">
      <dgm:prSet/>
      <dgm:spPr/>
      <dgm:t>
        <a:bodyPr/>
        <a:lstStyle/>
        <a:p>
          <a:endParaRPr lang="nl-NL"/>
        </a:p>
      </dgm:t>
    </dgm:pt>
    <dgm:pt modelId="{8E9296E1-59F2-46A8-A5EA-9BE06876F33D}" type="sibTrans" cxnId="{4DE825AA-AFA3-4CDC-BD93-9F7C9AB358BC}">
      <dgm:prSet/>
      <dgm:spPr/>
      <dgm:t>
        <a:bodyPr/>
        <a:lstStyle/>
        <a:p>
          <a:endParaRPr lang="nl-NL"/>
        </a:p>
      </dgm:t>
    </dgm:pt>
    <dgm:pt modelId="{C71AE8AC-62A4-4A8B-9AC1-696E3299DFEB}" type="pres">
      <dgm:prSet presAssocID="{D2B64408-FA5A-4868-8715-3D90A52BDA69}" presName="Name0" presStyleCnt="0">
        <dgm:presLayoutVars>
          <dgm:dir/>
          <dgm:animLvl val="lvl"/>
          <dgm:resizeHandles val="exact"/>
        </dgm:presLayoutVars>
      </dgm:prSet>
      <dgm:spPr/>
    </dgm:pt>
    <dgm:pt modelId="{F44927BE-0FD4-465F-B9C6-CB107C502948}" type="pres">
      <dgm:prSet presAssocID="{20EF2C1A-DCBD-44EF-9773-499CB0D43870}" presName="Name8" presStyleCnt="0"/>
      <dgm:spPr/>
    </dgm:pt>
    <dgm:pt modelId="{532426B9-4445-468A-9946-C800410D306D}" type="pres">
      <dgm:prSet presAssocID="{20EF2C1A-DCBD-44EF-9773-499CB0D43870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09794F3-A322-4E0F-A1B9-FE32801FFA31}" type="pres">
      <dgm:prSet presAssocID="{20EF2C1A-DCBD-44EF-9773-499CB0D4387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2CC2424-B682-457F-93A9-03E6B319E50A}" type="pres">
      <dgm:prSet presAssocID="{A532F1DE-7A42-48B0-A040-023650CEFFAD}" presName="Name8" presStyleCnt="0"/>
      <dgm:spPr/>
    </dgm:pt>
    <dgm:pt modelId="{0D315926-5244-40FA-93E3-3FB9929081FA}" type="pres">
      <dgm:prSet presAssocID="{A532F1DE-7A42-48B0-A040-023650CEFFAD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95828F1-877E-45FD-9D6F-80F309750616}" type="pres">
      <dgm:prSet presAssocID="{A532F1DE-7A42-48B0-A040-023650CEFFA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579B874-9D0C-4194-9BDE-737F621CE76B}" type="pres">
      <dgm:prSet presAssocID="{4C2F19F4-53B6-4EFA-8441-8E6D22034E2B}" presName="Name8" presStyleCnt="0"/>
      <dgm:spPr/>
    </dgm:pt>
    <dgm:pt modelId="{8BB73BA1-C55A-4E42-9CFB-49B4F396ED12}" type="pres">
      <dgm:prSet presAssocID="{4C2F19F4-53B6-4EFA-8441-8E6D22034E2B}" presName="level" presStyleLbl="node1" presStyleIdx="2" presStyleCnt="3" custLinFactNeighborX="34821" custLinFactNeighborY="2411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5BA7999-AC1C-4DC4-B7F3-9C15BAF0BBED}" type="pres">
      <dgm:prSet presAssocID="{4C2F19F4-53B6-4EFA-8441-8E6D22034E2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1BFA751-C553-4F60-9D9B-77758ACA73F8}" type="presOf" srcId="{A532F1DE-7A42-48B0-A040-023650CEFFAD}" destId="{0D315926-5244-40FA-93E3-3FB9929081FA}" srcOrd="0" destOrd="0" presId="urn:microsoft.com/office/officeart/2005/8/layout/pyramid1"/>
    <dgm:cxn modelId="{80D67295-E099-4576-8FB3-F677E84B499C}" type="presOf" srcId="{A532F1DE-7A42-48B0-A040-023650CEFFAD}" destId="{A95828F1-877E-45FD-9D6F-80F309750616}" srcOrd="1" destOrd="0" presId="urn:microsoft.com/office/officeart/2005/8/layout/pyramid1"/>
    <dgm:cxn modelId="{4DE825AA-AFA3-4CDC-BD93-9F7C9AB358BC}" srcId="{D2B64408-FA5A-4868-8715-3D90A52BDA69}" destId="{4C2F19F4-53B6-4EFA-8441-8E6D22034E2B}" srcOrd="2" destOrd="0" parTransId="{8B775EE5-FB60-4BD2-83B6-F3ECA1D9FBB9}" sibTransId="{8E9296E1-59F2-46A8-A5EA-9BE06876F33D}"/>
    <dgm:cxn modelId="{503D269A-C3C7-492E-B479-26EA2641D72C}" type="presOf" srcId="{20EF2C1A-DCBD-44EF-9773-499CB0D43870}" destId="{C09794F3-A322-4E0F-A1B9-FE32801FFA31}" srcOrd="1" destOrd="0" presId="urn:microsoft.com/office/officeart/2005/8/layout/pyramid1"/>
    <dgm:cxn modelId="{44CD5872-F40A-4BE1-AA38-065EEAACEA52}" srcId="{D2B64408-FA5A-4868-8715-3D90A52BDA69}" destId="{20EF2C1A-DCBD-44EF-9773-499CB0D43870}" srcOrd="0" destOrd="0" parTransId="{223A7829-0B0C-4078-BA71-2DF4F9232A37}" sibTransId="{54A3F509-566A-4467-8463-3F47084B23A6}"/>
    <dgm:cxn modelId="{C44CD823-8AC1-4AA2-B46A-B71B525FF30E}" srcId="{D2B64408-FA5A-4868-8715-3D90A52BDA69}" destId="{A532F1DE-7A42-48B0-A040-023650CEFFAD}" srcOrd="1" destOrd="0" parTransId="{8B5FCF1E-D6E3-45A0-8A76-DDBCBD9636B0}" sibTransId="{FD61E0D2-0DCA-47B6-BE9D-0592DC73D70F}"/>
    <dgm:cxn modelId="{EB761B1F-38F2-451C-8467-8BB3E10B7558}" type="presOf" srcId="{20EF2C1A-DCBD-44EF-9773-499CB0D43870}" destId="{532426B9-4445-468A-9946-C800410D306D}" srcOrd="0" destOrd="0" presId="urn:microsoft.com/office/officeart/2005/8/layout/pyramid1"/>
    <dgm:cxn modelId="{962D2A57-228B-4A9C-9FF8-44509C68BD95}" type="presOf" srcId="{4C2F19F4-53B6-4EFA-8441-8E6D22034E2B}" destId="{25BA7999-AC1C-4DC4-B7F3-9C15BAF0BBED}" srcOrd="1" destOrd="0" presId="urn:microsoft.com/office/officeart/2005/8/layout/pyramid1"/>
    <dgm:cxn modelId="{4B2B37E4-2F95-43DD-9AA3-5DCF1CA75E97}" type="presOf" srcId="{D2B64408-FA5A-4868-8715-3D90A52BDA69}" destId="{C71AE8AC-62A4-4A8B-9AC1-696E3299DFEB}" srcOrd="0" destOrd="0" presId="urn:microsoft.com/office/officeart/2005/8/layout/pyramid1"/>
    <dgm:cxn modelId="{7971B153-0C7F-4CD6-841B-7D2F272B0B69}" type="presOf" srcId="{4C2F19F4-53B6-4EFA-8441-8E6D22034E2B}" destId="{8BB73BA1-C55A-4E42-9CFB-49B4F396ED12}" srcOrd="0" destOrd="0" presId="urn:microsoft.com/office/officeart/2005/8/layout/pyramid1"/>
    <dgm:cxn modelId="{B4A4A773-437C-4996-B4F1-5C8EBB6935B4}" type="presParOf" srcId="{C71AE8AC-62A4-4A8B-9AC1-696E3299DFEB}" destId="{F44927BE-0FD4-465F-B9C6-CB107C502948}" srcOrd="0" destOrd="0" presId="urn:microsoft.com/office/officeart/2005/8/layout/pyramid1"/>
    <dgm:cxn modelId="{66E7A78F-D722-4860-8F8C-B0EBFFC9EE67}" type="presParOf" srcId="{F44927BE-0FD4-465F-B9C6-CB107C502948}" destId="{532426B9-4445-468A-9946-C800410D306D}" srcOrd="0" destOrd="0" presId="urn:microsoft.com/office/officeart/2005/8/layout/pyramid1"/>
    <dgm:cxn modelId="{364290AC-8860-4686-B387-6E63E15D9BE5}" type="presParOf" srcId="{F44927BE-0FD4-465F-B9C6-CB107C502948}" destId="{C09794F3-A322-4E0F-A1B9-FE32801FFA31}" srcOrd="1" destOrd="0" presId="urn:microsoft.com/office/officeart/2005/8/layout/pyramid1"/>
    <dgm:cxn modelId="{5E6DD6AA-3B8B-40F2-AA85-D68EED8F8CB7}" type="presParOf" srcId="{C71AE8AC-62A4-4A8B-9AC1-696E3299DFEB}" destId="{B2CC2424-B682-457F-93A9-03E6B319E50A}" srcOrd="1" destOrd="0" presId="urn:microsoft.com/office/officeart/2005/8/layout/pyramid1"/>
    <dgm:cxn modelId="{028CFB4E-B79D-4217-B01C-8A3341C1661F}" type="presParOf" srcId="{B2CC2424-B682-457F-93A9-03E6B319E50A}" destId="{0D315926-5244-40FA-93E3-3FB9929081FA}" srcOrd="0" destOrd="0" presId="urn:microsoft.com/office/officeart/2005/8/layout/pyramid1"/>
    <dgm:cxn modelId="{596088AF-0A0B-43AA-839F-4EA0FCCFAA6B}" type="presParOf" srcId="{B2CC2424-B682-457F-93A9-03E6B319E50A}" destId="{A95828F1-877E-45FD-9D6F-80F309750616}" srcOrd="1" destOrd="0" presId="urn:microsoft.com/office/officeart/2005/8/layout/pyramid1"/>
    <dgm:cxn modelId="{1199CDE4-5AF0-4A76-840A-88F7DCC3BAD1}" type="presParOf" srcId="{C71AE8AC-62A4-4A8B-9AC1-696E3299DFEB}" destId="{4579B874-9D0C-4194-9BDE-737F621CE76B}" srcOrd="2" destOrd="0" presId="urn:microsoft.com/office/officeart/2005/8/layout/pyramid1"/>
    <dgm:cxn modelId="{7DA4FD55-D6D3-4225-B42B-8BB9E4664C3D}" type="presParOf" srcId="{4579B874-9D0C-4194-9BDE-737F621CE76B}" destId="{8BB73BA1-C55A-4E42-9CFB-49B4F396ED12}" srcOrd="0" destOrd="0" presId="urn:microsoft.com/office/officeart/2005/8/layout/pyramid1"/>
    <dgm:cxn modelId="{C4054405-4E9B-477C-A7CB-E16CFFB770D1}" type="presParOf" srcId="{4579B874-9D0C-4194-9BDE-737F621CE76B}" destId="{25BA7999-AC1C-4DC4-B7F3-9C15BAF0BBE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426B9-4445-468A-9946-C800410D306D}">
      <dsp:nvSpPr>
        <dsp:cNvPr id="0" name=""/>
        <dsp:cNvSpPr/>
      </dsp:nvSpPr>
      <dsp:spPr>
        <a:xfrm>
          <a:off x="2515809" y="0"/>
          <a:ext cx="2515809" cy="1546754"/>
        </a:xfrm>
        <a:prstGeom prst="trapezoid">
          <a:avLst>
            <a:gd name="adj" fmla="val 8132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b="1" kern="1200" dirty="0" smtClean="0"/>
            <a:t>Macro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(landelijk, regionaal)</a:t>
          </a:r>
          <a:endParaRPr lang="nl-NL" sz="2400" kern="1200" dirty="0"/>
        </a:p>
      </dsp:txBody>
      <dsp:txXfrm>
        <a:off x="2515809" y="0"/>
        <a:ext cx="2515809" cy="1546754"/>
      </dsp:txXfrm>
    </dsp:sp>
    <dsp:sp modelId="{0D315926-5244-40FA-93E3-3FB9929081FA}">
      <dsp:nvSpPr>
        <dsp:cNvPr id="0" name=""/>
        <dsp:cNvSpPr/>
      </dsp:nvSpPr>
      <dsp:spPr>
        <a:xfrm>
          <a:off x="1257904" y="1546754"/>
          <a:ext cx="5031618" cy="1546754"/>
        </a:xfrm>
        <a:prstGeom prst="trapezoid">
          <a:avLst>
            <a:gd name="adj" fmla="val 8132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b="1" kern="1200" dirty="0" err="1" smtClean="0"/>
            <a:t>Meso</a:t>
          </a:r>
          <a:endParaRPr lang="nl-NL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(wijk, gemeente)</a:t>
          </a:r>
          <a:endParaRPr lang="nl-NL" sz="2400" kern="1200" dirty="0"/>
        </a:p>
      </dsp:txBody>
      <dsp:txXfrm>
        <a:off x="2138437" y="1546754"/>
        <a:ext cx="3270552" cy="1546754"/>
      </dsp:txXfrm>
    </dsp:sp>
    <dsp:sp modelId="{8BB73BA1-C55A-4E42-9CFB-49B4F396ED12}">
      <dsp:nvSpPr>
        <dsp:cNvPr id="0" name=""/>
        <dsp:cNvSpPr/>
      </dsp:nvSpPr>
      <dsp:spPr>
        <a:xfrm>
          <a:off x="0" y="3093508"/>
          <a:ext cx="7547427" cy="1546754"/>
        </a:xfrm>
        <a:prstGeom prst="trapezoid">
          <a:avLst>
            <a:gd name="adj" fmla="val 8132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b="1" kern="1200" dirty="0" smtClean="0"/>
            <a:t>Micro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(praktijk, organisatie)</a:t>
          </a:r>
          <a:endParaRPr lang="nl-NL" sz="2400" kern="1200" dirty="0"/>
        </a:p>
      </dsp:txBody>
      <dsp:txXfrm>
        <a:off x="1320799" y="3093508"/>
        <a:ext cx="4905828" cy="15467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426B9-4445-468A-9946-C800410D306D}">
      <dsp:nvSpPr>
        <dsp:cNvPr id="0" name=""/>
        <dsp:cNvSpPr/>
      </dsp:nvSpPr>
      <dsp:spPr>
        <a:xfrm>
          <a:off x="2515809" y="0"/>
          <a:ext cx="2515809" cy="1546754"/>
        </a:xfrm>
        <a:prstGeom prst="trapezoid">
          <a:avLst>
            <a:gd name="adj" fmla="val 8132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b="1" kern="1200" dirty="0" smtClean="0"/>
            <a:t>Macro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(mondiaal)</a:t>
          </a:r>
          <a:endParaRPr lang="nl-NL" sz="2400" kern="1200" dirty="0"/>
        </a:p>
      </dsp:txBody>
      <dsp:txXfrm>
        <a:off x="2515809" y="0"/>
        <a:ext cx="2515809" cy="1546754"/>
      </dsp:txXfrm>
    </dsp:sp>
    <dsp:sp modelId="{0D315926-5244-40FA-93E3-3FB9929081FA}">
      <dsp:nvSpPr>
        <dsp:cNvPr id="0" name=""/>
        <dsp:cNvSpPr/>
      </dsp:nvSpPr>
      <dsp:spPr>
        <a:xfrm>
          <a:off x="1257904" y="1546754"/>
          <a:ext cx="5031618" cy="1546754"/>
        </a:xfrm>
        <a:prstGeom prst="trapezoid">
          <a:avLst>
            <a:gd name="adj" fmla="val 8132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b="1" kern="1200" dirty="0" err="1" smtClean="0"/>
            <a:t>Meso</a:t>
          </a:r>
          <a:endParaRPr lang="nl-NL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(landelijk)</a:t>
          </a:r>
          <a:endParaRPr lang="nl-NL" sz="2400" kern="1200" dirty="0"/>
        </a:p>
      </dsp:txBody>
      <dsp:txXfrm>
        <a:off x="2138437" y="1546754"/>
        <a:ext cx="3270552" cy="1546754"/>
      </dsp:txXfrm>
    </dsp:sp>
    <dsp:sp modelId="{8BB73BA1-C55A-4E42-9CFB-49B4F396ED12}">
      <dsp:nvSpPr>
        <dsp:cNvPr id="0" name=""/>
        <dsp:cNvSpPr/>
      </dsp:nvSpPr>
      <dsp:spPr>
        <a:xfrm>
          <a:off x="0" y="3093508"/>
          <a:ext cx="7547427" cy="1546754"/>
        </a:xfrm>
        <a:prstGeom prst="trapezoid">
          <a:avLst>
            <a:gd name="adj" fmla="val 8132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b="1" kern="1200" dirty="0" smtClean="0"/>
            <a:t>Micro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(gemeentelijk)</a:t>
          </a:r>
          <a:endParaRPr lang="nl-NL" sz="2400" kern="1200" dirty="0"/>
        </a:p>
      </dsp:txBody>
      <dsp:txXfrm>
        <a:off x="1320799" y="3093508"/>
        <a:ext cx="4905828" cy="15467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D2973-7A98-44E4-8488-CC6CDEAC8F84}" type="datetimeFigureOut">
              <a:rPr lang="nl-NL" smtClean="0"/>
              <a:t>16-9-2019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A8D6-0C98-46F5-B9EC-E9C08C6C4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84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F245D-204B-431A-80AE-4B2082069E83}" type="datetimeFigureOut">
              <a:rPr lang="nl-NL" smtClean="0"/>
              <a:t>16-9-2019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FEBC8-C5E3-42E0-9600-21ABA058DD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2333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.org/sustainabledevelopment/sustainable-development-goals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>
                <a:hlinkClick r:id="rId3"/>
              </a:rPr>
              <a:t>https://www.un.org/sustainabledevelopment/sustainable-development-goals/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FEBC8-C5E3-42E0-9600-21ABA058DD4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9484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https://www.un.org/sustainabledevelopment/sustainable-development-goals/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FEBC8-C5E3-42E0-9600-21ABA058DD4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9457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http://www.sdgnederland.nl/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FEBC8-C5E3-42E0-9600-21ABA058DD4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8053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https://www.cbs.nl/nl-nl/nieuws/2018/10/duurzame-ontwikkelingsdoelen--sdg-s---dichterbij-gekomen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FEBC8-C5E3-42E0-9600-21ABA058DD4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5016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https://www.waarstaatjegemeente.nl/dashboard/Dashboard/Sustainable-Development-Goals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FEBC8-C5E3-42E0-9600-21ABA058DD47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1913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http://www.sustainablecitiesbenchmark.eu/nationale-monitor-duurzame-gemeenten-2017/?filter[geo_object]=GM0855&amp;filter[average]=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FEBC8-C5E3-42E0-9600-21ABA058DD47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8664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www.telos.nl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FEBC8-C5E3-42E0-9600-21ABA058DD47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4537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916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95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13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68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64267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74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4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89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28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92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50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bs.nl/nl-nl/nieuws/2018/10/duurzame-ontwikkelingsdoelen--sdg-s---dichterbij-gekome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pqVmvMCmp0" TargetMode="Externa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.org/sustainabledevelopment/sustainable-development-goal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.org/sustainabledevelopment/sustainable-development-goal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Afbeeldingsresultaat voor un sd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0131"/>
            <a:ext cx="12646025" cy="269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769257" y="3834039"/>
            <a:ext cx="10668000" cy="1325563"/>
          </a:xfrm>
        </p:spPr>
        <p:txBody>
          <a:bodyPr/>
          <a:lstStyle/>
          <a:p>
            <a:pPr algn="ctr"/>
            <a:r>
              <a:rPr lang="nl-NL" dirty="0" smtClean="0"/>
              <a:t>Wat beteken de </a:t>
            </a: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 err="1" smtClean="0">
                <a:solidFill>
                  <a:srgbClr val="00B050"/>
                </a:solidFill>
              </a:rPr>
              <a:t>Sustainable</a:t>
            </a:r>
            <a:r>
              <a:rPr lang="nl-NL" b="1" dirty="0" smtClean="0">
                <a:solidFill>
                  <a:srgbClr val="00B050"/>
                </a:solidFill>
              </a:rPr>
              <a:t> Development Goals </a:t>
            </a:r>
            <a:r>
              <a:rPr lang="nl-NL" dirty="0" smtClean="0"/>
              <a:t>voor jullie?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381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Micro</a:t>
            </a:r>
            <a:r>
              <a:rPr lang="nl-NL" b="1" dirty="0" smtClean="0"/>
              <a:t> – </a:t>
            </a:r>
            <a:r>
              <a:rPr lang="nl-NL" b="1" dirty="0" err="1" smtClean="0">
                <a:solidFill>
                  <a:schemeClr val="accent1">
                    <a:lumMod val="75000"/>
                  </a:schemeClr>
                </a:solidFill>
              </a:rPr>
              <a:t>Meso</a:t>
            </a:r>
            <a:r>
              <a:rPr lang="nl-NL" b="1" dirty="0" smtClean="0"/>
              <a:t> - </a:t>
            </a:r>
            <a:r>
              <a:rPr lang="nl-NL" b="1" dirty="0" smtClean="0">
                <a:solidFill>
                  <a:schemeClr val="accent1">
                    <a:lumMod val="50000"/>
                  </a:schemeClr>
                </a:solidFill>
              </a:rPr>
              <a:t>Macro</a:t>
            </a:r>
            <a:endParaRPr lang="nl-NL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729343" y="1690687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dirty="0" smtClean="0"/>
              <a:t>Leerjaar 3 – Periode 3</a:t>
            </a:r>
          </a:p>
          <a:p>
            <a:r>
              <a:rPr lang="nl-NL" dirty="0" smtClean="0"/>
              <a:t>IBS </a:t>
            </a:r>
            <a:r>
              <a:rPr lang="nl-NL" i="1" dirty="0" smtClean="0"/>
              <a:t>De stad van de toekomst</a:t>
            </a:r>
            <a:endParaRPr lang="nl-NL" i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55378904"/>
              </p:ext>
            </p:extLst>
          </p:nvPr>
        </p:nvGraphicFramePr>
        <p:xfrm>
          <a:off x="4644572" y="1484766"/>
          <a:ext cx="7547428" cy="4640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Gerelateerde afbeeldi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23" b="31147"/>
          <a:stretch/>
        </p:blipFill>
        <p:spPr bwMode="auto">
          <a:xfrm>
            <a:off x="729343" y="3177268"/>
            <a:ext cx="5584371" cy="82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15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Sustainable</a:t>
            </a:r>
            <a:r>
              <a:rPr lang="nl-NL" dirty="0" smtClean="0"/>
              <a:t> Development Goals - Nederland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708" y="1524000"/>
            <a:ext cx="8548584" cy="465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11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accent1">
                    <a:lumMod val="50000"/>
                  </a:schemeClr>
                </a:solidFill>
              </a:rPr>
              <a:t>Macro</a:t>
            </a:r>
            <a:r>
              <a:rPr lang="nl-NL" dirty="0" smtClean="0"/>
              <a:t> – Landelijk niveau</a:t>
            </a:r>
            <a:endParaRPr lang="nl-NL" dirty="0"/>
          </a:p>
        </p:txBody>
      </p:sp>
      <p:pic>
        <p:nvPicPr>
          <p:cNvPr id="4" name="Afbeelding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2646" y="1855061"/>
            <a:ext cx="8306707" cy="418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18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 dirty="0" err="1" smtClean="0">
                <a:solidFill>
                  <a:schemeClr val="accent1">
                    <a:lumMod val="75000"/>
                  </a:schemeClr>
                </a:solidFill>
              </a:rPr>
              <a:t>Meso</a:t>
            </a:r>
            <a:r>
              <a:rPr lang="nl-NL" dirty="0" smtClean="0"/>
              <a:t> – Gemeentelijk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172" y="1271023"/>
            <a:ext cx="10515600" cy="483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9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 dirty="0" err="1" smtClean="0">
                <a:solidFill>
                  <a:schemeClr val="accent1">
                    <a:lumMod val="75000"/>
                  </a:schemeClr>
                </a:solidFill>
              </a:rPr>
              <a:t>Meso</a:t>
            </a:r>
            <a:r>
              <a:rPr lang="nl-NL" dirty="0" smtClean="0"/>
              <a:t> – Gemeentelijk niveau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772" y="1335054"/>
            <a:ext cx="8452456" cy="474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9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b="1" dirty="0" err="1" smtClean="0">
                <a:solidFill>
                  <a:schemeClr val="accent1">
                    <a:lumMod val="75000"/>
                  </a:schemeClr>
                </a:solidFill>
              </a:rPr>
              <a:t>Meso</a:t>
            </a:r>
            <a:r>
              <a:rPr lang="nl-NL" dirty="0" smtClean="0"/>
              <a:t> – Gemeentelijk niveau</a:t>
            </a:r>
            <a:endParaRPr lang="nl-NL" dirty="0"/>
          </a:p>
        </p:txBody>
      </p:sp>
      <p:pic>
        <p:nvPicPr>
          <p:cNvPr id="6146" name="Picture 2" descr="Afbeeldingsresultaat voor telos tilbu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918" y="1927047"/>
            <a:ext cx="8291739" cy="371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74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 gebouw is dit?</a:t>
            </a:r>
            <a:endParaRPr lang="nl-NL" dirty="0"/>
          </a:p>
        </p:txBody>
      </p:sp>
      <p:pic>
        <p:nvPicPr>
          <p:cNvPr id="3074" name="Picture 2" descr="Afbeeldingsresultaat voor united nations headquar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709" y="1901371"/>
            <a:ext cx="6198582" cy="414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35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Van welke organisatie is dit logo?</a:t>
            </a:r>
            <a:endParaRPr lang="nl-NL" dirty="0"/>
          </a:p>
        </p:txBody>
      </p:sp>
      <p:pic>
        <p:nvPicPr>
          <p:cNvPr id="4100" name="Picture 4" descr="Gerelateerde afbeeld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8" b="36626"/>
          <a:stretch/>
        </p:blipFill>
        <p:spPr bwMode="auto">
          <a:xfrm>
            <a:off x="2663869" y="1690689"/>
            <a:ext cx="6864262" cy="308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Gerelateerde afbeeld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8" b="16648"/>
          <a:stretch/>
        </p:blipFill>
        <p:spPr bwMode="auto">
          <a:xfrm>
            <a:off x="2663869" y="1690688"/>
            <a:ext cx="6864262" cy="445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93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United Nations / Verenigde Naties</a:t>
            </a:r>
            <a:endParaRPr lang="nl-NL" dirty="0"/>
          </a:p>
        </p:txBody>
      </p:sp>
      <p:pic>
        <p:nvPicPr>
          <p:cNvPr id="6" name="Picture 4" descr="Gerelateerde afbeeld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8" b="16648"/>
          <a:stretch/>
        </p:blipFill>
        <p:spPr bwMode="auto">
          <a:xfrm>
            <a:off x="304802" y="2213202"/>
            <a:ext cx="4745714" cy="308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Afbeeldingsresultaat voor wh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8" b="22247"/>
          <a:stretch/>
        </p:blipFill>
        <p:spPr bwMode="auto">
          <a:xfrm>
            <a:off x="5337628" y="1683658"/>
            <a:ext cx="4528457" cy="108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ep 2"/>
          <p:cNvGrpSpPr/>
          <p:nvPr/>
        </p:nvGrpSpPr>
        <p:grpSpPr>
          <a:xfrm>
            <a:off x="5718629" y="2916018"/>
            <a:ext cx="5254171" cy="1497222"/>
            <a:chOff x="5471886" y="3322952"/>
            <a:chExt cx="5254171" cy="1497222"/>
          </a:xfrm>
        </p:grpSpPr>
        <p:pic>
          <p:nvPicPr>
            <p:cNvPr id="5124" name="Picture 4" descr="Afbeeldingsresultaat voor unicef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86" t="27667" r="8423" b="31720"/>
            <a:stretch/>
          </p:blipFill>
          <p:spPr bwMode="auto">
            <a:xfrm>
              <a:off x="5471886" y="3396955"/>
              <a:ext cx="1598386" cy="1423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Afbeeldingsresultaat voor unicef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55" t="27667" r="32928" b="31720"/>
            <a:stretch/>
          </p:blipFill>
          <p:spPr bwMode="auto">
            <a:xfrm>
              <a:off x="7070272" y="3322952"/>
              <a:ext cx="3655785" cy="1423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8" name="Picture 8" descr="Bangladesh elected ICC Bureau member for next 2 yr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3" t="14156" b="13757"/>
          <a:stretch/>
        </p:blipFill>
        <p:spPr bwMode="auto">
          <a:xfrm>
            <a:off x="5718629" y="4723712"/>
            <a:ext cx="4441371" cy="126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12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15" y="114339"/>
            <a:ext cx="8432800" cy="596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3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pqVmvMCmp0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973275"/>
            <a:ext cx="9144000" cy="5143500"/>
          </a:xfrm>
          <a:prstGeom prst="rect">
            <a:avLst/>
          </a:prstGeom>
        </p:spPr>
      </p:pic>
      <p:pic>
        <p:nvPicPr>
          <p:cNvPr id="2050" name="Picture 2" descr="Gerelateerde afbeeldi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23" b="31147"/>
          <a:stretch/>
        </p:blipFill>
        <p:spPr bwMode="auto">
          <a:xfrm>
            <a:off x="2951616" y="44361"/>
            <a:ext cx="6288768" cy="92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91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sd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987" y="901336"/>
            <a:ext cx="10179230" cy="508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835" y="407760"/>
            <a:ext cx="9182100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30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Micro</a:t>
            </a:r>
            <a:r>
              <a:rPr lang="nl-NL" b="1" dirty="0" smtClean="0"/>
              <a:t> – </a:t>
            </a:r>
            <a:r>
              <a:rPr lang="nl-NL" b="1" dirty="0" err="1" smtClean="0">
                <a:solidFill>
                  <a:schemeClr val="accent1">
                    <a:lumMod val="75000"/>
                  </a:schemeClr>
                </a:solidFill>
              </a:rPr>
              <a:t>Meso</a:t>
            </a:r>
            <a:r>
              <a:rPr lang="nl-NL" b="1" dirty="0" smtClean="0"/>
              <a:t> - </a:t>
            </a:r>
            <a:r>
              <a:rPr lang="nl-NL" b="1" dirty="0" smtClean="0">
                <a:solidFill>
                  <a:schemeClr val="accent1">
                    <a:lumMod val="50000"/>
                  </a:schemeClr>
                </a:solidFill>
              </a:rPr>
              <a:t>Macro</a:t>
            </a:r>
            <a:endParaRPr lang="nl-NL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729343" y="1690687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dirty="0" smtClean="0"/>
              <a:t>Leerjaar 3 – Periode 1</a:t>
            </a:r>
          </a:p>
          <a:p>
            <a:r>
              <a:rPr lang="nl-NL" dirty="0" smtClean="0"/>
              <a:t>IBS </a:t>
            </a:r>
            <a:r>
              <a:rPr lang="nl-NL" i="1" dirty="0" smtClean="0"/>
              <a:t>De leefbare stad</a:t>
            </a:r>
            <a:endParaRPr lang="nl-NL" i="1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47816557"/>
              </p:ext>
            </p:extLst>
          </p:nvPr>
        </p:nvGraphicFramePr>
        <p:xfrm>
          <a:off x="4644572" y="1484766"/>
          <a:ext cx="7547428" cy="4640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Gerelateerde afbeeldi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23" b="31147"/>
          <a:stretch/>
        </p:blipFill>
        <p:spPr bwMode="auto">
          <a:xfrm>
            <a:off x="729343" y="3177268"/>
            <a:ext cx="5584371" cy="82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61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7" ma:contentTypeDescription="Een nieuw document maken." ma:contentTypeScope="" ma:versionID="dc0382093e4731084f9132cd2c0202c1">
  <xsd:schema xmlns:xsd="http://www.w3.org/2001/XMLSchema" xmlns:xs="http://www.w3.org/2001/XMLSchema" xmlns:p="http://schemas.microsoft.com/office/2006/metadata/properties" xmlns:ns2="34354c1b-6b8c-435b-ad50-990538c19557" targetNamespace="http://schemas.microsoft.com/office/2006/metadata/properties" ma:root="true" ma:fieldsID="9c0ce9d74be8d2c58fba1757fc7b9c60" ns2:_="">
    <xsd:import namespace="34354c1b-6b8c-435b-ad50-990538c195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882FB3F-F150-4303-8665-B5CE7024F0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0B8497-3771-475A-8BA6-5F2188970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41D3D2-AEF0-4889-AD65-0B95A39DBD20}">
  <ds:schemaRefs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terms/"/>
    <ds:schemaRef ds:uri="34354c1b-6b8c-435b-ad50-990538c19557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3250</TotalTime>
  <Words>139</Words>
  <Application>Microsoft Office PowerPoint</Application>
  <PresentationFormat>Breedbeeld</PresentationFormat>
  <Paragraphs>41</Paragraphs>
  <Slides>15</Slides>
  <Notes>7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Thema1</vt:lpstr>
      <vt:lpstr>Wat beteken de  Sustainable Development Goals voor jullie?</vt:lpstr>
      <vt:lpstr>Welk gebouw is dit?</vt:lpstr>
      <vt:lpstr>Van welke organisatie is dit logo?</vt:lpstr>
      <vt:lpstr>United Nations / Verenigde Naties</vt:lpstr>
      <vt:lpstr>PowerPoint-presentatie</vt:lpstr>
      <vt:lpstr>PowerPoint-presentatie</vt:lpstr>
      <vt:lpstr>PowerPoint-presentatie</vt:lpstr>
      <vt:lpstr>PowerPoint-presentatie</vt:lpstr>
      <vt:lpstr>Micro – Meso - Macro</vt:lpstr>
      <vt:lpstr>Micro – Meso - Macro</vt:lpstr>
      <vt:lpstr>Sustainable Development Goals - Nederland</vt:lpstr>
      <vt:lpstr>Macro – Landelijk niveau</vt:lpstr>
      <vt:lpstr>Meso – Gemeentelijk niveau</vt:lpstr>
      <vt:lpstr>Meso – Gemeentelijk niveau</vt:lpstr>
      <vt:lpstr>Meso – Gemeentelijk niveau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49</cp:revision>
  <dcterms:created xsi:type="dcterms:W3CDTF">2017-09-05T13:31:36Z</dcterms:created>
  <dcterms:modified xsi:type="dcterms:W3CDTF">2019-09-17T10:18:27Z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